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rawings/drawing3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sldIdLst>
    <p:sldId id="301" r:id="rId2"/>
    <p:sldId id="316" r:id="rId3"/>
    <p:sldId id="309" r:id="rId4"/>
    <p:sldId id="317" r:id="rId5"/>
    <p:sldId id="302" r:id="rId6"/>
  </p:sldIdLst>
  <p:sldSz cx="9144000" cy="5143500" type="screen16x9"/>
  <p:notesSz cx="6797675" cy="9926638"/>
  <p:defaultTextStyle>
    <a:defPPr>
      <a:defRPr lang="ru-RU"/>
    </a:defPPr>
    <a:lvl1pPr marL="0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AA9"/>
    <a:srgbClr val="1BF79E"/>
    <a:srgbClr val="8D8C90"/>
    <a:srgbClr val="504F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104" y="-354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\\U0400-APP08\F\!&#1053;&#1040;_&#1055;&#1054;&#1044;&#1055;&#1048;&#1057;&#1068;\&#1051;&#1072;&#1088;&#1100;&#1082;&#1080;&#1085;&#1072;\!!!&#1055;&#1091;&#1073;&#1083;&#1080;&#1095;&#1085;&#1099;&#1077;%20&#1089;&#1083;&#1091;&#1096;&#1072;&#1085;&#1080;&#1103;\&#1052;&#1040;&#1049;\&#1050;&#1086;&#1087;&#1080;&#1103;%20&#1044;&#1072;&#1085;&#1085;&#1099;&#1077;%20&#1076;&#1083;&#1103;%20&#1089;&#1083;&#1072;&#1081;&#1076;&#1086;&#1074;111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\\10.104.220.17\f\!&#1053;&#1040;_&#1055;&#1054;&#1044;&#1055;&#1048;&#1057;&#1068;\&#1051;&#1072;&#1088;&#1100;&#1082;&#1080;&#1085;&#1072;\!!!&#1055;&#1091;&#1073;&#1083;&#1080;&#1095;&#1085;&#1099;&#1077;%20&#1089;&#1083;&#1091;&#1096;&#1072;&#1085;&#1080;&#1103;\&#1052;&#1040;&#1049;\&#1044;&#1072;&#1085;&#1085;&#1099;&#1077;%20&#1076;&#1083;&#1103;%20&#1089;&#1083;&#1072;&#1081;&#1076;&#1086;&#1074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104.220.17\f\!&#1053;&#1040;_&#1055;&#1054;&#1044;&#1055;&#1048;&#1057;&#1068;\&#1051;&#1072;&#1088;&#1100;&#1082;&#1080;&#1085;&#1072;\!!!&#1055;&#1091;&#1073;&#1083;&#1080;&#1095;&#1085;&#1099;&#1077;%20&#1089;&#1083;&#1091;&#1096;&#1072;&#1085;&#1080;&#1103;\&#1052;&#1040;&#1049;\&#1044;&#1072;&#1085;&#1085;&#1099;&#1077;%20&#1076;&#1083;&#1103;%20&#1089;&#1083;&#1072;&#1081;&#1076;&#1086;&#1074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104.220.17\f\!&#1053;&#1040;_&#1055;&#1054;&#1044;&#1055;&#1048;&#1057;&#1068;\&#1051;&#1072;&#1088;&#1100;&#1082;&#1080;&#1085;&#1072;\!!!&#1055;&#1091;&#1073;&#1083;&#1080;&#1095;&#1085;&#1099;&#1077;%20&#1089;&#1083;&#1091;&#1096;&#1072;&#1085;&#1080;&#1103;\&#1052;&#1040;&#1049;\&#1044;&#1072;&#1085;&#1085;&#1099;&#1077;%20&#1076;&#1083;&#1103;%20&#1089;&#1083;&#1072;&#1081;&#1076;&#1086;&#1074;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\\U0400-APP08\F\!&#1053;&#1040;_&#1055;&#1054;&#1044;&#1055;&#1048;&#1057;&#1068;\&#1051;&#1072;&#1088;&#1100;&#1082;&#1080;&#1085;&#1072;\!!!&#1055;&#1091;&#1073;&#1083;&#1080;&#1095;&#1085;&#1099;&#1077;%20&#1089;&#1083;&#1091;&#1096;&#1072;&#1085;&#1080;&#1103;\&#1052;&#1040;&#1049;\&#1044;&#1072;&#1085;&#1085;&#1099;&#1077;%20&#1076;&#1083;&#1103;%20&#1089;&#1083;&#1072;&#1081;&#1076;&#1086;&#1074;.xlsx" TargetMode="Externa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\\U0400-APP08\F\!&#1053;&#1040;_&#1055;&#1054;&#1044;&#1055;&#1048;&#1057;&#1068;\&#1051;&#1072;&#1088;&#1100;&#1082;&#1080;&#1085;&#1072;\!!!&#1055;&#1091;&#1073;&#1083;&#1080;&#1095;&#1085;&#1099;&#1077;%20&#1089;&#1083;&#1091;&#1096;&#1072;&#1085;&#1080;&#1103;\&#1052;&#1040;&#1049;\&#1044;&#1072;&#1085;&#1085;&#1099;&#1077;%20&#1076;&#1083;&#1103;%20&#1089;&#1083;&#1072;&#1081;&#1076;&#1086;&#1074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stacked"/>
        <c:varyColors val="0"/>
        <c:ser>
          <c:idx val="0"/>
          <c:order val="0"/>
          <c:tx>
            <c:strRef>
              <c:f>Лист3!$B$10</c:f>
              <c:strCache>
                <c:ptCount val="1"/>
                <c:pt idx="0">
                  <c:v>Субъекты малого предпринимательства ИП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Лист3!$A$11</c:f>
              <c:strCache>
                <c:ptCount val="1"/>
                <c:pt idx="0">
                  <c:v>Плательщики, стоящие на учете</c:v>
                </c:pt>
              </c:strCache>
            </c:strRef>
          </c:cat>
          <c:val>
            <c:numRef>
              <c:f>Лист3!$B$11</c:f>
              <c:numCache>
                <c:formatCode>General</c:formatCode>
                <c:ptCount val="1"/>
                <c:pt idx="0">
                  <c:v>5.8</c:v>
                </c:pt>
              </c:numCache>
            </c:numRef>
          </c:val>
        </c:ser>
        <c:ser>
          <c:idx val="1"/>
          <c:order val="1"/>
          <c:tx>
            <c:strRef>
              <c:f>Лист3!$C$10</c:f>
              <c:strCache>
                <c:ptCount val="1"/>
                <c:pt idx="0">
                  <c:v>Субъекты малого предпринимательства ЮЛ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Лист3!$A$11</c:f>
              <c:strCache>
                <c:ptCount val="1"/>
                <c:pt idx="0">
                  <c:v>Плательщики, стоящие на учете</c:v>
                </c:pt>
              </c:strCache>
            </c:strRef>
          </c:cat>
          <c:val>
            <c:numRef>
              <c:f>Лист3!$C$11</c:f>
              <c:numCache>
                <c:formatCode>General</c:formatCode>
                <c:ptCount val="1"/>
                <c:pt idx="0">
                  <c:v>3.2</c:v>
                </c:pt>
              </c:numCache>
            </c:numRef>
          </c:val>
        </c:ser>
        <c:ser>
          <c:idx val="2"/>
          <c:order val="2"/>
          <c:tx>
            <c:strRef>
              <c:f>Лист3!$D$10</c:f>
              <c:strCache>
                <c:ptCount val="1"/>
                <c:pt idx="0">
                  <c:v>Прочие</c:v>
                </c:pt>
              </c:strCache>
            </c:strRef>
          </c:tx>
          <c:invertIfNegative val="0"/>
          <c:cat>
            <c:strRef>
              <c:f>Лист3!$A$11</c:f>
              <c:strCache>
                <c:ptCount val="1"/>
                <c:pt idx="0">
                  <c:v>Плательщики, стоящие на учете</c:v>
                </c:pt>
              </c:strCache>
            </c:strRef>
          </c:cat>
          <c:val>
            <c:numRef>
              <c:f>Лист3!$D$11</c:f>
              <c:numCache>
                <c:formatCode>General</c:formatCode>
                <c:ptCount val="1"/>
                <c:pt idx="0">
                  <c:v>3.7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5515776"/>
        <c:axId val="95517312"/>
        <c:axId val="0"/>
      </c:bar3DChart>
      <c:catAx>
        <c:axId val="95515776"/>
        <c:scaling>
          <c:orientation val="minMax"/>
        </c:scaling>
        <c:delete val="1"/>
        <c:axPos val="l"/>
        <c:majorTickMark val="out"/>
        <c:minorTickMark val="none"/>
        <c:tickLblPos val="nextTo"/>
        <c:crossAx val="95517312"/>
        <c:crosses val="autoZero"/>
        <c:auto val="1"/>
        <c:lblAlgn val="ctr"/>
        <c:lblOffset val="100"/>
        <c:noMultiLvlLbl val="0"/>
      </c:catAx>
      <c:valAx>
        <c:axId val="95517312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9551577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27339637911530223"/>
          <c:y val="0.76299042062101419"/>
          <c:w val="0.71442246039517632"/>
          <c:h val="0.21280382666902159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Лист1!$A$29</c:f>
              <c:strCache>
                <c:ptCount val="1"/>
                <c:pt idx="0">
                  <c:v>ЮЛ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1111111111111112E-2"/>
                  <c:y val="0.3059521909729793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5555555555555558E-3"/>
                  <c:y val="0.378700948116132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Лист1!$B$28:$C$28</c:f>
              <c:strCache>
                <c:ptCount val="2"/>
                <c:pt idx="0">
                  <c:v>Количество плательщиков (ед.) на 01.01.2017</c:v>
                </c:pt>
                <c:pt idx="1">
                  <c:v>Количество плательщиков (ед.) на 01.01.2018</c:v>
                </c:pt>
              </c:strCache>
            </c:strRef>
          </c:cat>
          <c:val>
            <c:numRef>
              <c:f>Лист1!$B$29:$C$29</c:f>
              <c:numCache>
                <c:formatCode>General</c:formatCode>
                <c:ptCount val="2"/>
                <c:pt idx="0">
                  <c:v>5920</c:v>
                </c:pt>
                <c:pt idx="1">
                  <c:v>5777</c:v>
                </c:pt>
              </c:numCache>
            </c:numRef>
          </c:val>
        </c:ser>
        <c:ser>
          <c:idx val="1"/>
          <c:order val="1"/>
          <c:tx>
            <c:strRef>
              <c:f>Лист1!$A$30</c:f>
              <c:strCache>
                <c:ptCount val="1"/>
                <c:pt idx="0">
                  <c:v>ИП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7777777777777779E-3"/>
                  <c:y val="0.1590362179631644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8.3333333333333332E-3"/>
                  <c:y val="0.2348557847509596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Лист1!$B$28:$C$28</c:f>
              <c:strCache>
                <c:ptCount val="2"/>
                <c:pt idx="0">
                  <c:v>Количество плательщиков (ед.) на 01.01.2017</c:v>
                </c:pt>
                <c:pt idx="1">
                  <c:v>Количество плательщиков (ед.) на 01.01.2018</c:v>
                </c:pt>
              </c:strCache>
            </c:strRef>
          </c:cat>
          <c:val>
            <c:numRef>
              <c:f>Лист1!$B$30:$C$30</c:f>
              <c:numCache>
                <c:formatCode>General</c:formatCode>
                <c:ptCount val="2"/>
                <c:pt idx="0">
                  <c:v>7076</c:v>
                </c:pt>
                <c:pt idx="1">
                  <c:v>6926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2051712"/>
        <c:axId val="112053248"/>
        <c:axId val="0"/>
      </c:bar3DChart>
      <c:catAx>
        <c:axId val="112051712"/>
        <c:scaling>
          <c:orientation val="minMax"/>
        </c:scaling>
        <c:delete val="0"/>
        <c:axPos val="b"/>
        <c:majorTickMark val="out"/>
        <c:minorTickMark val="none"/>
        <c:tickLblPos val="nextTo"/>
        <c:crossAx val="112053248"/>
        <c:crosses val="autoZero"/>
        <c:auto val="1"/>
        <c:lblAlgn val="ctr"/>
        <c:lblOffset val="100"/>
        <c:noMultiLvlLbl val="0"/>
      </c:catAx>
      <c:valAx>
        <c:axId val="11205324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205171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28139063867016628"/>
          <c:y val="0.88850503062117236"/>
          <c:w val="0.45110761154855644"/>
          <c:h val="8.3717191601049873E-2"/>
        </c:manualLayout>
      </c:layout>
      <c:overlay val="0"/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ru-RU" sz="1300"/>
              <a:t>Количество плательщиков (ед.) на 01.01.2018</a:t>
            </a: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1916591464523495E-2"/>
          <c:y val="0.30498786842041892"/>
          <c:w val="0.72936178606182667"/>
          <c:h val="0.63544339307374054"/>
        </c:manualLayout>
      </c:layout>
      <c:pie3DChart>
        <c:varyColors val="1"/>
        <c:ser>
          <c:idx val="0"/>
          <c:order val="0"/>
          <c:tx>
            <c:strRef>
              <c:f>Лист1!$D$7</c:f>
              <c:strCache>
                <c:ptCount val="1"/>
                <c:pt idx="0">
                  <c:v>Количество плательщиков на 01.01.2018</c:v>
                </c:pt>
              </c:strCache>
            </c:strRef>
          </c:tx>
          <c:explosion val="28"/>
          <c:dPt>
            <c:idx val="0"/>
            <c:bubble3D val="0"/>
          </c:dPt>
          <c:dPt>
            <c:idx val="1"/>
            <c:bubble3D val="0"/>
          </c:dPt>
          <c:dLbls>
            <c:dLbl>
              <c:idx val="4"/>
              <c:layout>
                <c:manualLayout>
                  <c:x val="6.8873687664041991E-2"/>
                  <c:y val="-5.93853893263342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Лист1!$C$8:$C$12</c:f>
              <c:strCache>
                <c:ptCount val="5"/>
                <c:pt idx="0">
                  <c:v>УСН</c:v>
                </c:pt>
                <c:pt idx="1">
                  <c:v>ЕНВД</c:v>
                </c:pt>
                <c:pt idx="2">
                  <c:v>ЕСХН</c:v>
                </c:pt>
                <c:pt idx="3">
                  <c:v>ПСН</c:v>
                </c:pt>
                <c:pt idx="4">
                  <c:v>ОСН</c:v>
                </c:pt>
              </c:strCache>
            </c:strRef>
          </c:cat>
          <c:val>
            <c:numRef>
              <c:f>Лист1!$D$8:$D$12</c:f>
              <c:numCache>
                <c:formatCode>General</c:formatCode>
                <c:ptCount val="5"/>
                <c:pt idx="0">
                  <c:v>6802</c:v>
                </c:pt>
                <c:pt idx="1">
                  <c:v>3615</c:v>
                </c:pt>
                <c:pt idx="2">
                  <c:v>633</c:v>
                </c:pt>
                <c:pt idx="3">
                  <c:v>118</c:v>
                </c:pt>
                <c:pt idx="4">
                  <c:v>2913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ru-RU" sz="1300"/>
              <a:t>Количество плательщиков (ед.) на 01.01.2017</a:t>
            </a:r>
          </a:p>
        </c:rich>
      </c:tx>
      <c:layout>
        <c:manualLayout>
          <c:xMode val="edge"/>
          <c:yMode val="edge"/>
          <c:x val="0.15418474006538654"/>
          <c:y val="3.0613155734387828E-2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1749442805674652E-2"/>
          <c:y val="0.35144981326673375"/>
          <c:w val="0.72659046953966566"/>
          <c:h val="0.60100639402453548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300"/>
              <a:t>Количество плательщиков (ед.) на 01.01.2017</a:t>
            </a: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Лист1!$B$7</c:f>
              <c:strCache>
                <c:ptCount val="1"/>
                <c:pt idx="0">
                  <c:v>Количество плательщиков (ед.) на 01.01.2017</c:v>
                </c:pt>
              </c:strCache>
            </c:strRef>
          </c:tx>
          <c:explosion val="25"/>
          <c:dPt>
            <c:idx val="0"/>
            <c:bubble3D val="0"/>
            <c:explosion val="13"/>
          </c:dPt>
          <c:dLbls>
            <c:dLbl>
              <c:idx val="0"/>
              <c:layout>
                <c:manualLayout>
                  <c:x val="-7.2315616797900259E-2"/>
                  <c:y val="-0.2044834499854184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6085958005249343E-2"/>
                  <c:y val="-0.107418708078156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7980971128608922E-2"/>
                  <c:y val="5.24609944590259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8.0848643919510053E-3"/>
                  <c:y val="-6.03382910469524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7.2771544181977246E-2"/>
                  <c:y val="-5.99219889180519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Лист1!$A$8:$A$12</c:f>
              <c:strCache>
                <c:ptCount val="5"/>
                <c:pt idx="0">
                  <c:v>УСН</c:v>
                </c:pt>
                <c:pt idx="1">
                  <c:v>ЕНВД</c:v>
                </c:pt>
                <c:pt idx="2">
                  <c:v>ЕСХН</c:v>
                </c:pt>
                <c:pt idx="3">
                  <c:v>ПСН</c:v>
                </c:pt>
                <c:pt idx="4">
                  <c:v>ОСН</c:v>
                </c:pt>
              </c:strCache>
            </c:strRef>
          </c:cat>
          <c:val>
            <c:numRef>
              <c:f>Лист1!$B$8:$B$12</c:f>
              <c:numCache>
                <c:formatCode>General</c:formatCode>
                <c:ptCount val="5"/>
                <c:pt idx="0">
                  <c:v>7020</c:v>
                </c:pt>
                <c:pt idx="1">
                  <c:v>3720</c:v>
                </c:pt>
                <c:pt idx="2">
                  <c:v>573</c:v>
                </c:pt>
                <c:pt idx="3">
                  <c:v>68</c:v>
                </c:pt>
                <c:pt idx="4">
                  <c:v>3164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3"/>
          <c:order val="0"/>
          <c:tx>
            <c:strRef>
              <c:f>Лист2!$G$31</c:f>
              <c:strCache>
                <c:ptCount val="1"/>
                <c:pt idx="0">
                  <c:v>НДФЛ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200" b="1"/>
                      <a:t>2145; </a:t>
                    </a:r>
                    <a:r>
                      <a:rPr lang="ru-RU" sz="1200" b="1"/>
                      <a:t>55</a:t>
                    </a:r>
                    <a:r>
                      <a:rPr lang="en-US" sz="1200" b="1"/>
                      <a:t>.</a:t>
                    </a:r>
                    <a:r>
                      <a:rPr lang="ru-RU" sz="1200" b="1"/>
                      <a:t>1%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200" b="1"/>
                      <a:t>2348; 55.5%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Лист2!$H$29:$I$30</c:f>
              <c:strCache>
                <c:ptCount val="2"/>
                <c:pt idx="0">
                  <c:v>2016</c:v>
                </c:pt>
                <c:pt idx="1">
                  <c:v>2017</c:v>
                </c:pt>
              </c:strCache>
            </c:strRef>
          </c:cat>
          <c:val>
            <c:numRef>
              <c:f>Лист2!$H$31:$I$31</c:f>
              <c:numCache>
                <c:formatCode>0</c:formatCode>
                <c:ptCount val="2"/>
                <c:pt idx="0">
                  <c:v>2145.2060000000001</c:v>
                </c:pt>
                <c:pt idx="1">
                  <c:v>2347.703</c:v>
                </c:pt>
              </c:numCache>
            </c:numRef>
          </c:val>
        </c:ser>
        <c:ser>
          <c:idx val="4"/>
          <c:order val="1"/>
          <c:tx>
            <c:strRef>
              <c:f>Лист2!$G$32</c:f>
              <c:strCache>
                <c:ptCount val="1"/>
                <c:pt idx="0">
                  <c:v>НАЛОГ НА ПРИБЫЛЬ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200" b="1"/>
                      <a:t>728; 18.7%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200" b="1"/>
                      <a:t>878; 20.8%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Лист2!$H$29:$I$30</c:f>
              <c:strCache>
                <c:ptCount val="2"/>
                <c:pt idx="0">
                  <c:v>2016</c:v>
                </c:pt>
                <c:pt idx="1">
                  <c:v>2017</c:v>
                </c:pt>
              </c:strCache>
            </c:strRef>
          </c:cat>
          <c:val>
            <c:numRef>
              <c:f>Лист2!$H$32:$I$32</c:f>
              <c:numCache>
                <c:formatCode>0</c:formatCode>
                <c:ptCount val="2"/>
                <c:pt idx="0">
                  <c:v>728.45799999999997</c:v>
                </c:pt>
                <c:pt idx="1">
                  <c:v>878.07</c:v>
                </c:pt>
              </c:numCache>
            </c:numRef>
          </c:val>
        </c:ser>
        <c:ser>
          <c:idx val="5"/>
          <c:order val="2"/>
          <c:tx>
            <c:strRef>
              <c:f>Лист2!$G$33</c:f>
              <c:strCache>
                <c:ptCount val="1"/>
                <c:pt idx="0">
                  <c:v>ИМУЩЕСТВЕННЫЕ НАЛОГИ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200" b="1"/>
                      <a:t>562; 14.4%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200" b="1"/>
                      <a:t>532; 12.6%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Лист2!$H$29:$I$30</c:f>
              <c:strCache>
                <c:ptCount val="2"/>
                <c:pt idx="0">
                  <c:v>2016</c:v>
                </c:pt>
                <c:pt idx="1">
                  <c:v>2017</c:v>
                </c:pt>
              </c:strCache>
            </c:strRef>
          </c:cat>
          <c:val>
            <c:numRef>
              <c:f>Лист2!$H$33:$I$33</c:f>
              <c:numCache>
                <c:formatCode>0</c:formatCode>
                <c:ptCount val="2"/>
                <c:pt idx="0">
                  <c:v>562.47199999999998</c:v>
                </c:pt>
                <c:pt idx="1">
                  <c:v>531.52599999999995</c:v>
                </c:pt>
              </c:numCache>
            </c:numRef>
          </c:val>
        </c:ser>
        <c:ser>
          <c:idx val="6"/>
          <c:order val="3"/>
          <c:tx>
            <c:strRef>
              <c:f>Лист2!$G$34</c:f>
              <c:strCache>
                <c:ptCount val="1"/>
                <c:pt idx="0">
                  <c:v>СПЕЦИАЛЬНЫЕ НАЛОГОВЫЕ РЕЖИМЫ: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200" b="1"/>
                      <a:t>387; 9.9%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200" b="1"/>
                      <a:t>395; 9.3%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Лист2!$H$29:$I$30</c:f>
              <c:strCache>
                <c:ptCount val="2"/>
                <c:pt idx="0">
                  <c:v>2016</c:v>
                </c:pt>
                <c:pt idx="1">
                  <c:v>2017</c:v>
                </c:pt>
              </c:strCache>
            </c:strRef>
          </c:cat>
          <c:val>
            <c:numRef>
              <c:f>Лист2!$H$34:$I$34</c:f>
              <c:numCache>
                <c:formatCode>0</c:formatCode>
                <c:ptCount val="2"/>
                <c:pt idx="0">
                  <c:v>387.19400000000002</c:v>
                </c:pt>
                <c:pt idx="1">
                  <c:v>394.65899999999999</c:v>
                </c:pt>
              </c:numCache>
            </c:numRef>
          </c:val>
        </c:ser>
        <c:ser>
          <c:idx val="7"/>
          <c:order val="4"/>
          <c:tx>
            <c:strRef>
              <c:f>Лист2!$G$35</c:f>
              <c:strCache>
                <c:ptCount val="1"/>
                <c:pt idx="0">
                  <c:v>ПРОЧИЕ НАЛОГИ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0749328505982995E-3"/>
                  <c:y val="-3.5273858460171094E-2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73; 1.9 %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4.7031811280228125E-2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78; 1.8%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Лист2!$H$29:$I$30</c:f>
              <c:strCache>
                <c:ptCount val="2"/>
                <c:pt idx="0">
                  <c:v>2016</c:v>
                </c:pt>
                <c:pt idx="1">
                  <c:v>2017</c:v>
                </c:pt>
              </c:strCache>
            </c:strRef>
          </c:cat>
          <c:val>
            <c:numRef>
              <c:f>Лист2!$H$35:$I$35</c:f>
              <c:numCache>
                <c:formatCode>0</c:formatCode>
                <c:ptCount val="2"/>
                <c:pt idx="0">
                  <c:v>73.387</c:v>
                </c:pt>
                <c:pt idx="1">
                  <c:v>78.073999999999998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4"/>
        <c:gapDepth val="6"/>
        <c:shape val="box"/>
        <c:axId val="63330176"/>
        <c:axId val="63358848"/>
        <c:axId val="0"/>
      </c:bar3DChart>
      <c:catAx>
        <c:axId val="6333017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63358848"/>
        <c:crosses val="autoZero"/>
        <c:auto val="1"/>
        <c:lblAlgn val="ctr"/>
        <c:lblOffset val="100"/>
        <c:noMultiLvlLbl val="0"/>
      </c:catAx>
      <c:valAx>
        <c:axId val="63358848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6333017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6109608496247385"/>
          <c:y val="0.2702945564499879"/>
          <c:w val="0.32893879296478074"/>
          <c:h val="0.54602487156154988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D26287D-FE60-4997-9037-E265C83088E6}" type="doc">
      <dgm:prSet loTypeId="urn:microsoft.com/office/officeart/2009/3/layout/Descending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51A14CD-300B-495E-A784-18E368779111}">
      <dgm:prSet phldrT="[Текст]"/>
      <dgm:spPr/>
      <dgm:t>
        <a:bodyPr/>
        <a:lstStyle/>
        <a:p>
          <a:endParaRPr lang="ru-RU" dirty="0"/>
        </a:p>
      </dgm:t>
    </dgm:pt>
    <dgm:pt modelId="{DB86148D-4445-49CA-A3C4-9EB60B49C17E}" type="parTrans" cxnId="{4E3C1108-6F77-4FF8-8B93-8FC386F05B26}">
      <dgm:prSet/>
      <dgm:spPr/>
      <dgm:t>
        <a:bodyPr/>
        <a:lstStyle/>
        <a:p>
          <a:endParaRPr lang="ru-RU"/>
        </a:p>
      </dgm:t>
    </dgm:pt>
    <dgm:pt modelId="{F543FD99-5C10-4923-98C6-1D48E8463FA2}" type="sibTrans" cxnId="{4E3C1108-6F77-4FF8-8B93-8FC386F05B26}">
      <dgm:prSet/>
      <dgm:spPr/>
      <dgm:t>
        <a:bodyPr/>
        <a:lstStyle/>
        <a:p>
          <a:endParaRPr lang="ru-RU"/>
        </a:p>
      </dgm:t>
    </dgm:pt>
    <dgm:pt modelId="{CBB8A411-A019-42A1-99D7-A69F27915F91}" type="pres">
      <dgm:prSet presAssocID="{5D26287D-FE60-4997-9037-E265C83088E6}" presName="Name0" presStyleCnt="0">
        <dgm:presLayoutVars>
          <dgm:chMax val="7"/>
          <dgm:chPref val="5"/>
        </dgm:presLayoutVars>
      </dgm:prSet>
      <dgm:spPr/>
      <dgm:t>
        <a:bodyPr/>
        <a:lstStyle/>
        <a:p>
          <a:endParaRPr lang="ru-RU"/>
        </a:p>
      </dgm:t>
    </dgm:pt>
    <dgm:pt modelId="{841CEF6B-9E3A-40F0-A3BB-1DE4A62E076F}" type="pres">
      <dgm:prSet presAssocID="{5D26287D-FE60-4997-9037-E265C83088E6}" presName="arrowNode" presStyleLbl="node1" presStyleIdx="0" presStyleCnt="1" custAng="19307285" custScaleX="85715" custLinFactX="100000" custLinFactY="-43192" custLinFactNeighborX="174195" custLinFactNeighborY="-100000"/>
      <dgm:spPr/>
    </dgm:pt>
    <dgm:pt modelId="{C6E0AA0A-626D-4F40-810A-19F45DA547B6}" type="pres">
      <dgm:prSet presAssocID="{451A14CD-300B-495E-A784-18E368779111}" presName="txNode1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B87B5DD-6C7B-4459-A223-4547B76D1EF0}" type="presOf" srcId="{451A14CD-300B-495E-A784-18E368779111}" destId="{C6E0AA0A-626D-4F40-810A-19F45DA547B6}" srcOrd="0" destOrd="0" presId="urn:microsoft.com/office/officeart/2009/3/layout/DescendingProcess"/>
    <dgm:cxn modelId="{4E3C1108-6F77-4FF8-8B93-8FC386F05B26}" srcId="{5D26287D-FE60-4997-9037-E265C83088E6}" destId="{451A14CD-300B-495E-A784-18E368779111}" srcOrd="0" destOrd="0" parTransId="{DB86148D-4445-49CA-A3C4-9EB60B49C17E}" sibTransId="{F543FD99-5C10-4923-98C6-1D48E8463FA2}"/>
    <dgm:cxn modelId="{66596D82-A4D3-4CDE-B57A-1A7DDC76377D}" type="presOf" srcId="{5D26287D-FE60-4997-9037-E265C83088E6}" destId="{CBB8A411-A019-42A1-99D7-A69F27915F91}" srcOrd="0" destOrd="0" presId="urn:microsoft.com/office/officeart/2009/3/layout/DescendingProcess"/>
    <dgm:cxn modelId="{BF00B5DF-C0A3-4B61-8EE4-17D83F090F0C}" type="presParOf" srcId="{CBB8A411-A019-42A1-99D7-A69F27915F91}" destId="{841CEF6B-9E3A-40F0-A3BB-1DE4A62E076F}" srcOrd="0" destOrd="0" presId="urn:microsoft.com/office/officeart/2009/3/layout/DescendingProcess"/>
    <dgm:cxn modelId="{7214F6C6-3337-45AA-89E3-DD8474E6AA62}" type="presParOf" srcId="{CBB8A411-A019-42A1-99D7-A69F27915F91}" destId="{C6E0AA0A-626D-4F40-810A-19F45DA547B6}" srcOrd="1" destOrd="0" presId="urn:microsoft.com/office/officeart/2009/3/layout/DescendingProcess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D26287D-FE60-4997-9037-E265C83088E6}" type="doc">
      <dgm:prSet loTypeId="urn:microsoft.com/office/officeart/2009/3/layout/Descending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AC0FB3D-6725-436A-8333-DA2A2EC33DD6}">
      <dgm:prSet phldrT="[Текст]"/>
      <dgm:spPr/>
      <dgm:t>
        <a:bodyPr/>
        <a:lstStyle/>
        <a:p>
          <a:endParaRPr lang="ru-RU" dirty="0"/>
        </a:p>
      </dgm:t>
    </dgm:pt>
    <dgm:pt modelId="{8A506034-189F-4709-9154-C10D0511DCF1}" type="parTrans" cxnId="{3130CC64-C487-492A-9833-8FDE98229063}">
      <dgm:prSet/>
      <dgm:spPr/>
      <dgm:t>
        <a:bodyPr/>
        <a:lstStyle/>
        <a:p>
          <a:endParaRPr lang="ru-RU"/>
        </a:p>
      </dgm:t>
    </dgm:pt>
    <dgm:pt modelId="{AC957106-8C60-4B3F-87B3-25BEFDFA4C99}" type="sibTrans" cxnId="{3130CC64-C487-492A-9833-8FDE98229063}">
      <dgm:prSet/>
      <dgm:spPr/>
      <dgm:t>
        <a:bodyPr/>
        <a:lstStyle/>
        <a:p>
          <a:endParaRPr lang="ru-RU"/>
        </a:p>
      </dgm:t>
    </dgm:pt>
    <dgm:pt modelId="{CBB8A411-A019-42A1-99D7-A69F27915F91}" type="pres">
      <dgm:prSet presAssocID="{5D26287D-FE60-4997-9037-E265C83088E6}" presName="Name0" presStyleCnt="0">
        <dgm:presLayoutVars>
          <dgm:chMax val="7"/>
          <dgm:chPref val="5"/>
        </dgm:presLayoutVars>
      </dgm:prSet>
      <dgm:spPr/>
      <dgm:t>
        <a:bodyPr/>
        <a:lstStyle/>
        <a:p>
          <a:endParaRPr lang="ru-RU"/>
        </a:p>
      </dgm:t>
    </dgm:pt>
    <dgm:pt modelId="{841CEF6B-9E3A-40F0-A3BB-1DE4A62E076F}" type="pres">
      <dgm:prSet presAssocID="{5D26287D-FE60-4997-9037-E265C83088E6}" presName="arrowNode" presStyleLbl="node1" presStyleIdx="0" presStyleCnt="1" custAng="19307285" custScaleX="85715" custLinFactNeighborX="56741" custLinFactNeighborY="-26102"/>
      <dgm:spPr>
        <a:solidFill>
          <a:srgbClr val="FF0000"/>
        </a:solidFill>
      </dgm:spPr>
    </dgm:pt>
    <dgm:pt modelId="{663A3139-683F-4162-A1BC-4E933593249A}" type="pres">
      <dgm:prSet presAssocID="{9AC0FB3D-6725-436A-8333-DA2A2EC33DD6}" presName="txNode1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FBE7A5D-11BA-4856-9045-C0516DA5C651}" type="presOf" srcId="{5D26287D-FE60-4997-9037-E265C83088E6}" destId="{CBB8A411-A019-42A1-99D7-A69F27915F91}" srcOrd="0" destOrd="0" presId="urn:microsoft.com/office/officeart/2009/3/layout/DescendingProcess"/>
    <dgm:cxn modelId="{3130CC64-C487-492A-9833-8FDE98229063}" srcId="{5D26287D-FE60-4997-9037-E265C83088E6}" destId="{9AC0FB3D-6725-436A-8333-DA2A2EC33DD6}" srcOrd="0" destOrd="0" parTransId="{8A506034-189F-4709-9154-C10D0511DCF1}" sibTransId="{AC957106-8C60-4B3F-87B3-25BEFDFA4C99}"/>
    <dgm:cxn modelId="{C914F0A2-4E5C-4C06-A7DB-773C1ADFA718}" type="presOf" srcId="{9AC0FB3D-6725-436A-8333-DA2A2EC33DD6}" destId="{663A3139-683F-4162-A1BC-4E933593249A}" srcOrd="0" destOrd="0" presId="urn:microsoft.com/office/officeart/2009/3/layout/DescendingProcess"/>
    <dgm:cxn modelId="{5615E4A2-5A6E-4651-9B8F-8FC9234A30FC}" type="presParOf" srcId="{CBB8A411-A019-42A1-99D7-A69F27915F91}" destId="{841CEF6B-9E3A-40F0-A3BB-1DE4A62E076F}" srcOrd="0" destOrd="0" presId="urn:microsoft.com/office/officeart/2009/3/layout/DescendingProcess"/>
    <dgm:cxn modelId="{04AAD5BF-72B1-4D63-A10A-3114EA6DF4B5}" type="presParOf" srcId="{CBB8A411-A019-42A1-99D7-A69F27915F91}" destId="{663A3139-683F-4162-A1BC-4E933593249A}" srcOrd="1" destOrd="0" presId="urn:microsoft.com/office/officeart/2009/3/layout/DescendingProcess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1CEF6B-9E3A-40F0-A3BB-1DE4A62E076F}">
      <dsp:nvSpPr>
        <dsp:cNvPr id="0" name=""/>
        <dsp:cNvSpPr/>
      </dsp:nvSpPr>
      <dsp:spPr>
        <a:xfrm rot="2103659">
          <a:off x="1709845" y="-102055"/>
          <a:ext cx="1557832" cy="804392"/>
        </a:xfrm>
        <a:prstGeom prst="swooshArrow">
          <a:avLst>
            <a:gd name="adj1" fmla="val 16310"/>
            <a:gd name="adj2" fmla="val 313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E0AA0A-626D-4F40-810A-19F45DA547B6}">
      <dsp:nvSpPr>
        <dsp:cNvPr id="0" name=""/>
        <dsp:cNvSpPr/>
      </dsp:nvSpPr>
      <dsp:spPr>
        <a:xfrm>
          <a:off x="1023803" y="0"/>
          <a:ext cx="701436" cy="2757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b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1023803" y="0"/>
        <a:ext cx="701436" cy="2757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1CEF6B-9E3A-40F0-A3BB-1DE4A62E076F}">
      <dsp:nvSpPr>
        <dsp:cNvPr id="0" name=""/>
        <dsp:cNvSpPr/>
      </dsp:nvSpPr>
      <dsp:spPr>
        <a:xfrm rot="2103659">
          <a:off x="1709845" y="9668"/>
          <a:ext cx="1557832" cy="804392"/>
        </a:xfrm>
        <a:prstGeom prst="swooshArrow">
          <a:avLst>
            <a:gd name="adj1" fmla="val 16310"/>
            <a:gd name="adj2" fmla="val 31370"/>
          </a:avLst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3A3139-683F-4162-A1BC-4E933593249A}">
      <dsp:nvSpPr>
        <dsp:cNvPr id="0" name=""/>
        <dsp:cNvSpPr/>
      </dsp:nvSpPr>
      <dsp:spPr>
        <a:xfrm>
          <a:off x="1023803" y="0"/>
          <a:ext cx="701436" cy="2757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b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1023803" y="0"/>
        <a:ext cx="701436" cy="2757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DescendingProcess">
  <dgm:title val=""/>
  <dgm:desc val=""/>
  <dgm:catLst>
    <dgm:cat type="process" pri="23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clrData>
  <dgm:layoutNode name="Name0">
    <dgm:varLst>
      <dgm:chMax val="7"/>
      <dgm:chPref val="5"/>
    </dgm:varLst>
    <dgm:alg type="composite">
      <dgm:param type="ar" val="1.1"/>
    </dgm:alg>
    <dgm:shape xmlns:r="http://schemas.openxmlformats.org/officeDocument/2006/relationships" r:blip="">
      <dgm:adjLst/>
    </dgm:shape>
    <dgm:choose name="Name1">
      <dgm:if name="Name2" axis="ch" ptType="node" func="cnt" op="equ" val="1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</dgm:constrLst>
      </dgm:if>
      <dgm:if name="Name3" axis="ch" ptType="node" func="cnt" op="equ" val="2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"/>
          <dgm:constr type="b" for="ch" forName="txNode2" refType="h"/>
          <dgm:constr type="r" for="ch" forName="txNode2" refType="w"/>
          <dgm:constr type="h" for="ch" forName="txNode2" refType="h" fact="0.16"/>
        </dgm:constrLst>
      </dgm:if>
      <dgm:if name="Name4" axis="ch" ptType="node" func="cnt" op="equ" val="3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6"/>
          <dgm:constr type="ctrY" for="ch" forName="txNode2" refType="h" fact="0.3992"/>
          <dgm:constr type="r" for="ch" forName="txNode2" refType="w"/>
          <dgm:constr type="h" for="ch" forName="txNode2" refType="h" fact="0.16"/>
          <dgm:constr type="l" for="ch" forName="txNode3" refType="w" fact="0.5"/>
          <dgm:constr type="b" for="ch" forName="txNode3" refType="h"/>
          <dgm:constr type="r" for="ch" forName="txNode3" refType="w"/>
          <dgm:constr type="h" for="ch" forName="txNode3" refType="h" fact="0.16"/>
          <dgm:constr type="ctrX" for="ch" forName="dotNode2" refType="w" fact="0.4782"/>
          <dgm:constr type="ctrY" for="ch" forName="dotNode2" refType="h" fact="0.3992"/>
          <dgm:constr type="h" for="ch" forName="dotNode2" refType="h" fact="0.0218"/>
          <dgm:constr type="w" for="ch" forName="dotNode2" refType="h" refFor="ch" refForName="dotNode2"/>
        </dgm:constrLst>
      </dgm:if>
      <dgm:if name="Name5" axis="ch" ptType="node" func="cnt" op="equ" val="4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9"/>
          <dgm:constr type="ctrY" for="ch" forName="txNode2" refType="h" fact="0.315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5004"/>
          <dgm:constr type="r" for="ch" forName="txNode3" refType="w" fact="0.5"/>
          <dgm:constr type="h" for="ch" forName="txNode3" refType="h" fact="0.16"/>
          <dgm:constr type="l" for="ch" forName="txNode4" refType="w" fact="0.5"/>
          <dgm:constr type="b" for="ch" forName="txNode4" refType="h"/>
          <dgm:constr type="r" for="ch" forName="txNode4" refType="w"/>
          <dgm:constr type="h" for="ch" forName="txNode4" refType="h" fact="0.16"/>
          <dgm:constr type="ctrX" for="ch" forName="dotNode2" refType="w" fact="0.39"/>
          <dgm:constr type="ctrY" for="ch" forName="dotNode2" refType="h" fact="0.315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5626"/>
          <dgm:constr type="ctrY" for="ch" forName="dotNode3" refType="h" fact="0.5004"/>
          <dgm:constr type="h" for="ch" forName="dotNode3" refType="h" fact="0.0218"/>
          <dgm:constr type="w" for="ch" forName="dotNode3" refType="h" refFor="ch" refForName="dotNode3"/>
        </dgm:constrLst>
      </dgm:if>
      <dgm:if name="Name6" axis="ch" ptType="node" func="cnt" op="equ" val="5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6"/>
          <dgm:constr type="ctrY" for="ch" forName="txNode2" refType="h" fact="0.2885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4089"/>
          <dgm:constr type="r" for="ch" forName="txNode3" refType="w" fact="0.43"/>
          <dgm:constr type="h" for="ch" forName="txNode3" refType="h" fact="0.16"/>
          <dgm:constr type="l" for="ch" forName="txNode4" refType="w" fact="0.67"/>
          <dgm:constr type="ctrY" for="ch" forName="txNode4" refType="h" fact="0.5497"/>
          <dgm:constr type="r" for="ch" forName="txNode4" refType="w"/>
          <dgm:constr type="h" for="ch" forName="txNode4" refType="h" fact="0.16"/>
          <dgm:constr type="l" for="ch" forName="txNode5" refType="w" fact="0.5"/>
          <dgm:constr type="b" for="ch" forName="txNode5" refType="h"/>
          <dgm:constr type="r" for="ch" forName="txNode5" refType="w"/>
          <dgm:constr type="h" for="ch" forName="txNode5" refType="h" fact="0.16"/>
          <dgm:constr type="ctrX" for="ch" forName="dotNode2" refType="w" fact="0.3565"/>
          <dgm:constr type="ctrY" for="ch" forName="dotNode2" refType="h" fact="0.2885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922"/>
          <dgm:constr type="ctrY" for="ch" forName="dotNode3" refType="h" fact="0.4089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939"/>
          <dgm:constr type="ctrY" for="ch" forName="dotNode4" refType="h" fact="0.5497"/>
          <dgm:constr type="h" for="ch" forName="dotNode4" refType="h" fact="0.0218"/>
          <dgm:constr type="w" for="ch" forName="dotNode4" refType="h" refFor="ch" refForName="dotNode4"/>
        </dgm:constrLst>
      </dgm:if>
      <dgm:if name="Name7" axis="ch" ptType="node" func="cnt" op="equ" val="6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5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638"/>
          <dgm:constr type="r" for="ch" forName="txNode3" refType="w" fact="0.37"/>
          <dgm:constr type="h" for="ch" forName="txNode3" refType="h" fact="0.16"/>
          <dgm:constr type="l" for="ch" forName="txNode4" refType="w" fact="0.63"/>
          <dgm:constr type="ctrY" for="ch" forName="txNode4" refType="h" fact="0.4744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961"/>
          <dgm:constr type="r" for="ch" forName="txNode5" refType="w" fact="0.55"/>
          <dgm:constr type="h" for="ch" forName="txNode5" refType="h" fact="0.16"/>
          <dgm:constr type="l" for="ch" forName="txNode6" refType="w" fact="0.5"/>
          <dgm:constr type="b" for="ch" forName="txNode6" refType="h"/>
          <dgm:constr type="r" for="ch" forName="txNode6" refType="w"/>
          <dgm:constr type="h" for="ch" forName="txNode6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419"/>
          <dgm:constr type="ctrY" for="ch" forName="dotNode3" refType="h" fact="0.3638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425"/>
          <dgm:constr type="ctrY" for="ch" forName="dotNode4" refType="h" fact="0.4744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6153"/>
          <dgm:constr type="ctrY" for="ch" forName="dotNode5" refType="h" fact="0.5961"/>
          <dgm:constr type="h" for="ch" forName="dotNode5" refType="h" fact="0.0218"/>
          <dgm:constr type="w" for="ch" forName="dotNode5" refType="h" refFor="ch" refForName="dotNode5"/>
        </dgm:constrLst>
      </dgm:if>
      <dgm:else name="Name8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4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424"/>
          <dgm:constr type="r" for="ch" forName="txNode3" refType="w" fact="0.33"/>
          <dgm:constr type="h" for="ch" forName="txNode3" refType="h" fact="0.16"/>
          <dgm:constr type="l" for="ch" forName="txNode4" refType="w" fact="0.61"/>
          <dgm:constr type="ctrY" for="ch" forName="txNode4" refType="h" fact="0.4276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218"/>
          <dgm:constr type="r" for="ch" forName="txNode5" refType="w" fact="0.5"/>
          <dgm:constr type="h" for="ch" forName="txNode5" refType="h" fact="0.16"/>
          <dgm:constr type="l" for="ch" forName="txNode6" refType="w" fact="0.71"/>
          <dgm:constr type="ctrY" for="ch" forName="txNode6" refType="h" fact="0.6179"/>
          <dgm:constr type="r" for="ch" forName="txNode6" refType="w"/>
          <dgm:constr type="h" for="ch" forName="txNode6" refType="h" fact="0.16"/>
          <dgm:constr type="l" for="ch" forName="txNode7" refType="w" fact="0.5"/>
          <dgm:constr type="b" for="ch" forName="txNode7" refType="h"/>
          <dgm:constr type="r" for="ch" forName="txNode7" refType="w"/>
          <dgm:constr type="h" for="ch" forName="txNode7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25"/>
          <dgm:constr type="ctrY" for="ch" forName="dotNode3" refType="h" fact="0.3424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05"/>
          <dgm:constr type="ctrY" for="ch" forName="dotNode4" refType="h" fact="0.4276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5742"/>
          <dgm:constr type="ctrY" for="ch" forName="dotNode5" refType="h" fact="0.5218"/>
          <dgm:constr type="h" for="ch" forName="dotNode5" refType="h" fact="0.0218"/>
          <dgm:constr type="w" for="ch" forName="dotNode5" refType="h" refFor="ch" refForName="dotNode5"/>
          <dgm:constr type="ctrX" for="ch" forName="dotNode6" refType="w" fact="0.63"/>
          <dgm:constr type="ctrY" for="ch" forName="dotNode6" refType="h" fact="0.6179"/>
          <dgm:constr type="h" for="ch" forName="dotNode6" refType="h" fact="0.0218"/>
          <dgm:constr type="w" for="ch" forName="dotNode6" refType="h" refFor="ch" refForName="dotNode6"/>
        </dgm:constrLst>
      </dgm:else>
    </dgm:choose>
    <dgm:forEach name="Name9" axis="self" ptType="parTrans">
      <dgm:forEach name="Name10" axis="self" ptType="sibTrans" st="2">
        <dgm:forEach name="dotRepeat" axis="self">
          <dgm:layoutNode name="dotRepeatNode" styleLbl="fgShp">
            <dgm:alg type="sp"/>
            <dgm:shape xmlns:r="http://schemas.openxmlformats.org/officeDocument/2006/relationships" type="ellipse" r:blip="">
              <dgm:adjLst/>
            </dgm:shape>
            <dgm:presOf axis="self"/>
          </dgm:layoutNode>
        </dgm:forEach>
      </dgm:forEach>
    </dgm:forEach>
    <dgm:choose name="Name11">
      <dgm:if name="Name12" axis="ch" ptType="node" func="cnt" op="gte" val="1">
        <dgm:layoutNode name="arrowNode" styleLbl="node1">
          <dgm:alg type="sp"/>
          <dgm:shape xmlns:r="http://schemas.openxmlformats.org/officeDocument/2006/relationships" rot="73.2729" type="swooshArrow" r:blip="">
            <dgm:adjLst>
              <dgm:adj idx="1" val="0.1631"/>
              <dgm:adj idx="2" val="0.3137"/>
            </dgm:adjLst>
          </dgm:shape>
          <dgm:presOf/>
        </dgm:layoutNode>
      </dgm:if>
      <dgm:else name="Name13"/>
    </dgm:choose>
    <dgm:forEach name="Name14" axis="ch" ptType="node" cnt="1">
      <dgm:layoutNode name="txNode1" styleLbl="revTx">
        <dgm:varLst>
          <dgm:bulletEnabled val="1"/>
        </dgm:varLst>
        <dgm:alg type="tx">
          <dgm:param type="txAnchorVert" val="b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2" cnt="1">
      <dgm:layoutNode name="txNode2" styleLbl="revTx">
        <dgm:varLst>
          <dgm:bulletEnabled val="1"/>
        </dgm:varLst>
        <dgm:choose name="Name16">
          <dgm:if name="Name17" axis="self" ptType="node" func="revPos" op="equ" val="1">
            <dgm:alg type="tx">
              <dgm:param type="txAnchorVert" val="t"/>
            </dgm:alg>
          </dgm:if>
          <dgm:if name="Name18" axis="self" ptType="node" func="posOdd" op="equ" val="1">
            <dgm:alg type="tx">
              <dgm:param type="parTxLTRAlign" val="r"/>
              <dgm:param type="parTxRTLAlign" val="r"/>
            </dgm:alg>
          </dgm:if>
          <dgm:else name="Name1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20">
        <dgm:if name="Name21" axis="par ch" ptType="all node" func="cnt" op="neq" val="2">
          <dgm:forEach name="Name22" axis="follow" ptType="sibTrans" cnt="1">
            <dgm:layoutNode name="dotNode2">
              <dgm:alg type="sp"/>
              <dgm:shape xmlns:r="http://schemas.openxmlformats.org/officeDocument/2006/relationships" r:blip="">
                <dgm:adjLst/>
              </dgm:shape>
              <dgm:presOf/>
              <dgm:forEach name="Name23" ref="dotRepeat"/>
            </dgm:layoutNode>
          </dgm:forEach>
        </dgm:if>
        <dgm:else name="Name24"/>
      </dgm:choose>
    </dgm:forEach>
    <dgm:forEach name="Name25" axis="ch" ptType="node" st="3" cnt="1">
      <dgm:layoutNode name="txNode3" styleLbl="revTx">
        <dgm:varLst>
          <dgm:bulletEnabled val="1"/>
        </dgm:varLst>
        <dgm:choose name="Name26">
          <dgm:if name="Name27" axis="self" ptType="node" func="revPos" op="equ" val="1">
            <dgm:alg type="tx">
              <dgm:param type="txAnchorVert" val="t"/>
            </dgm:alg>
          </dgm:if>
          <dgm:if name="Name28" axis="self" ptType="node" func="posOdd" op="equ" val="1">
            <dgm:alg type="tx">
              <dgm:param type="parTxLTRAlign" val="r"/>
              <dgm:param type="parTxRTLAlign" val="r"/>
            </dgm:alg>
          </dgm:if>
          <dgm:else name="Name2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30">
        <dgm:if name="Name31" axis="par ch" ptType="all node" func="cnt" op="neq" val="3">
          <dgm:forEach name="Name32" axis="follow" ptType="sibTrans" cnt="1">
            <dgm:layoutNode name="dotNode3">
              <dgm:alg type="sp"/>
              <dgm:shape xmlns:r="http://schemas.openxmlformats.org/officeDocument/2006/relationships" r:blip="">
                <dgm:adjLst/>
              </dgm:shape>
              <dgm:presOf/>
              <dgm:forEach name="Name33" ref="dotRepeat"/>
            </dgm:layoutNode>
          </dgm:forEach>
        </dgm:if>
        <dgm:else name="Name34"/>
      </dgm:choose>
    </dgm:forEach>
    <dgm:forEach name="Name35" axis="ch" ptType="node" st="4" cnt="1">
      <dgm:layoutNode name="txNode4" styleLbl="revTx">
        <dgm:varLst>
          <dgm:bulletEnabled val="1"/>
        </dgm:varLst>
        <dgm:choose name="Name36">
          <dgm:if name="Name37" axis="self" ptType="node" func="revPos" op="equ" val="1">
            <dgm:alg type="tx">
              <dgm:param type="txAnchorVert" val="t"/>
            </dgm:alg>
          </dgm:if>
          <dgm:if name="Name38" axis="self" ptType="node" func="posOdd" op="equ" val="1">
            <dgm:alg type="tx">
              <dgm:param type="parTxLTRAlign" val="r"/>
              <dgm:param type="parTxRTLAlign" val="r"/>
            </dgm:alg>
          </dgm:if>
          <dgm:else name="Name3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40">
        <dgm:if name="Name41" axis="par ch" ptType="all node" func="cnt" op="neq" val="4">
          <dgm:forEach name="Name42" axis="follow" ptType="sibTrans" cnt="1">
            <dgm:layoutNode name="dotNode4">
              <dgm:alg type="sp"/>
              <dgm:shape xmlns:r="http://schemas.openxmlformats.org/officeDocument/2006/relationships" r:blip="">
                <dgm:adjLst/>
              </dgm:shape>
              <dgm:presOf/>
              <dgm:forEach name="Name43" ref="dotRepeat"/>
            </dgm:layoutNode>
          </dgm:forEach>
        </dgm:if>
        <dgm:else name="Name44"/>
      </dgm:choose>
    </dgm:forEach>
    <dgm:forEach name="Name45" axis="ch" ptType="node" st="5" cnt="1">
      <dgm:layoutNode name="txNode5" styleLbl="revTx">
        <dgm:varLst>
          <dgm:bulletEnabled val="1"/>
        </dgm:varLst>
        <dgm:choose name="Name46">
          <dgm:if name="Name47" axis="self" ptType="node" func="revPos" op="equ" val="1">
            <dgm:alg type="tx">
              <dgm:param type="txAnchorVert" val="t"/>
            </dgm:alg>
          </dgm:if>
          <dgm:if name="Name48" axis="self" ptType="node" func="posOdd" op="equ" val="1">
            <dgm:alg type="tx">
              <dgm:param type="parTxLTRAlign" val="r"/>
              <dgm:param type="parTxRTLAlign" val="r"/>
            </dgm:alg>
          </dgm:if>
          <dgm:else name="Name4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50">
        <dgm:if name="Name51" axis="par ch" ptType="all node" func="cnt" op="neq" val="5">
          <dgm:forEach name="Name52" axis="follow" ptType="sibTrans" cnt="1">
            <dgm:layoutNode name="dotNode5">
              <dgm:alg type="sp"/>
              <dgm:shape xmlns:r="http://schemas.openxmlformats.org/officeDocument/2006/relationships" r:blip="">
                <dgm:adjLst/>
              </dgm:shape>
              <dgm:presOf/>
              <dgm:forEach name="Name53" ref="dotRepeat"/>
            </dgm:layoutNode>
          </dgm:forEach>
        </dgm:if>
        <dgm:else name="Name54"/>
      </dgm:choose>
    </dgm:forEach>
    <dgm:forEach name="Name55" axis="ch" ptType="node" st="6" cnt="1">
      <dgm:layoutNode name="txNode6" styleLbl="revTx">
        <dgm:varLst>
          <dgm:bulletEnabled val="1"/>
        </dgm:varLst>
        <dgm:choose name="Name56">
          <dgm:if name="Name57" axis="self" ptType="node" func="revPos" op="equ" val="1">
            <dgm:alg type="tx">
              <dgm:param type="txAnchorVert" val="t"/>
            </dgm:alg>
          </dgm:if>
          <dgm:if name="Name58" axis="self" ptType="node" func="posOdd" op="equ" val="1">
            <dgm:alg type="tx">
              <dgm:param type="parTxLTRAlign" val="r"/>
              <dgm:param type="parTxRTLAlign" val="r"/>
            </dgm:alg>
          </dgm:if>
          <dgm:else name="Name5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60">
        <dgm:if name="Name61" axis="par ch" ptType="all node" func="cnt" op="neq" val="6">
          <dgm:forEach name="Name62" axis="follow" ptType="sibTrans" cnt="1">
            <dgm:layoutNode name="dotNode6">
              <dgm:alg type="sp"/>
              <dgm:shape xmlns:r="http://schemas.openxmlformats.org/officeDocument/2006/relationships" r:blip="">
                <dgm:adjLst/>
              </dgm:shape>
              <dgm:presOf/>
              <dgm:forEach name="Name63" ref="dotRepeat"/>
            </dgm:layoutNode>
          </dgm:forEach>
        </dgm:if>
        <dgm:else name="Name64"/>
      </dgm:choose>
    </dgm:forEach>
    <dgm:forEach name="Name65" axis="ch" ptType="node" st="7" cnt="1">
      <dgm:layoutNode name="txNode7" styleLbl="revTx">
        <dgm:varLst>
          <dgm:bulletEnabled val="1"/>
        </dgm:varLst>
        <dgm:alg type="tx">
          <dgm:param type="txAnchorVert" val="t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DescendingProcess">
  <dgm:title val=""/>
  <dgm:desc val=""/>
  <dgm:catLst>
    <dgm:cat type="process" pri="23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clrData>
  <dgm:layoutNode name="Name0">
    <dgm:varLst>
      <dgm:chMax val="7"/>
      <dgm:chPref val="5"/>
    </dgm:varLst>
    <dgm:alg type="composite">
      <dgm:param type="ar" val="1.1"/>
    </dgm:alg>
    <dgm:shape xmlns:r="http://schemas.openxmlformats.org/officeDocument/2006/relationships" r:blip="">
      <dgm:adjLst/>
    </dgm:shape>
    <dgm:choose name="Name1">
      <dgm:if name="Name2" axis="ch" ptType="node" func="cnt" op="equ" val="1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</dgm:constrLst>
      </dgm:if>
      <dgm:if name="Name3" axis="ch" ptType="node" func="cnt" op="equ" val="2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"/>
          <dgm:constr type="b" for="ch" forName="txNode2" refType="h"/>
          <dgm:constr type="r" for="ch" forName="txNode2" refType="w"/>
          <dgm:constr type="h" for="ch" forName="txNode2" refType="h" fact="0.16"/>
        </dgm:constrLst>
      </dgm:if>
      <dgm:if name="Name4" axis="ch" ptType="node" func="cnt" op="equ" val="3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6"/>
          <dgm:constr type="ctrY" for="ch" forName="txNode2" refType="h" fact="0.3992"/>
          <dgm:constr type="r" for="ch" forName="txNode2" refType="w"/>
          <dgm:constr type="h" for="ch" forName="txNode2" refType="h" fact="0.16"/>
          <dgm:constr type="l" for="ch" forName="txNode3" refType="w" fact="0.5"/>
          <dgm:constr type="b" for="ch" forName="txNode3" refType="h"/>
          <dgm:constr type="r" for="ch" forName="txNode3" refType="w"/>
          <dgm:constr type="h" for="ch" forName="txNode3" refType="h" fact="0.16"/>
          <dgm:constr type="ctrX" for="ch" forName="dotNode2" refType="w" fact="0.4782"/>
          <dgm:constr type="ctrY" for="ch" forName="dotNode2" refType="h" fact="0.3992"/>
          <dgm:constr type="h" for="ch" forName="dotNode2" refType="h" fact="0.0218"/>
          <dgm:constr type="w" for="ch" forName="dotNode2" refType="h" refFor="ch" refForName="dotNode2"/>
        </dgm:constrLst>
      </dgm:if>
      <dgm:if name="Name5" axis="ch" ptType="node" func="cnt" op="equ" val="4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9"/>
          <dgm:constr type="ctrY" for="ch" forName="txNode2" refType="h" fact="0.315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5004"/>
          <dgm:constr type="r" for="ch" forName="txNode3" refType="w" fact="0.5"/>
          <dgm:constr type="h" for="ch" forName="txNode3" refType="h" fact="0.16"/>
          <dgm:constr type="l" for="ch" forName="txNode4" refType="w" fact="0.5"/>
          <dgm:constr type="b" for="ch" forName="txNode4" refType="h"/>
          <dgm:constr type="r" for="ch" forName="txNode4" refType="w"/>
          <dgm:constr type="h" for="ch" forName="txNode4" refType="h" fact="0.16"/>
          <dgm:constr type="ctrX" for="ch" forName="dotNode2" refType="w" fact="0.39"/>
          <dgm:constr type="ctrY" for="ch" forName="dotNode2" refType="h" fact="0.315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5626"/>
          <dgm:constr type="ctrY" for="ch" forName="dotNode3" refType="h" fact="0.5004"/>
          <dgm:constr type="h" for="ch" forName="dotNode3" refType="h" fact="0.0218"/>
          <dgm:constr type="w" for="ch" forName="dotNode3" refType="h" refFor="ch" refForName="dotNode3"/>
        </dgm:constrLst>
      </dgm:if>
      <dgm:if name="Name6" axis="ch" ptType="node" func="cnt" op="equ" val="5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6"/>
          <dgm:constr type="ctrY" for="ch" forName="txNode2" refType="h" fact="0.2885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4089"/>
          <dgm:constr type="r" for="ch" forName="txNode3" refType="w" fact="0.43"/>
          <dgm:constr type="h" for="ch" forName="txNode3" refType="h" fact="0.16"/>
          <dgm:constr type="l" for="ch" forName="txNode4" refType="w" fact="0.67"/>
          <dgm:constr type="ctrY" for="ch" forName="txNode4" refType="h" fact="0.5497"/>
          <dgm:constr type="r" for="ch" forName="txNode4" refType="w"/>
          <dgm:constr type="h" for="ch" forName="txNode4" refType="h" fact="0.16"/>
          <dgm:constr type="l" for="ch" forName="txNode5" refType="w" fact="0.5"/>
          <dgm:constr type="b" for="ch" forName="txNode5" refType="h"/>
          <dgm:constr type="r" for="ch" forName="txNode5" refType="w"/>
          <dgm:constr type="h" for="ch" forName="txNode5" refType="h" fact="0.16"/>
          <dgm:constr type="ctrX" for="ch" forName="dotNode2" refType="w" fact="0.3565"/>
          <dgm:constr type="ctrY" for="ch" forName="dotNode2" refType="h" fact="0.2885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922"/>
          <dgm:constr type="ctrY" for="ch" forName="dotNode3" refType="h" fact="0.4089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939"/>
          <dgm:constr type="ctrY" for="ch" forName="dotNode4" refType="h" fact="0.5497"/>
          <dgm:constr type="h" for="ch" forName="dotNode4" refType="h" fact="0.0218"/>
          <dgm:constr type="w" for="ch" forName="dotNode4" refType="h" refFor="ch" refForName="dotNode4"/>
        </dgm:constrLst>
      </dgm:if>
      <dgm:if name="Name7" axis="ch" ptType="node" func="cnt" op="equ" val="6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5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638"/>
          <dgm:constr type="r" for="ch" forName="txNode3" refType="w" fact="0.37"/>
          <dgm:constr type="h" for="ch" forName="txNode3" refType="h" fact="0.16"/>
          <dgm:constr type="l" for="ch" forName="txNode4" refType="w" fact="0.63"/>
          <dgm:constr type="ctrY" for="ch" forName="txNode4" refType="h" fact="0.4744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961"/>
          <dgm:constr type="r" for="ch" forName="txNode5" refType="w" fact="0.55"/>
          <dgm:constr type="h" for="ch" forName="txNode5" refType="h" fact="0.16"/>
          <dgm:constr type="l" for="ch" forName="txNode6" refType="w" fact="0.5"/>
          <dgm:constr type="b" for="ch" forName="txNode6" refType="h"/>
          <dgm:constr type="r" for="ch" forName="txNode6" refType="w"/>
          <dgm:constr type="h" for="ch" forName="txNode6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419"/>
          <dgm:constr type="ctrY" for="ch" forName="dotNode3" refType="h" fact="0.3638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425"/>
          <dgm:constr type="ctrY" for="ch" forName="dotNode4" refType="h" fact="0.4744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6153"/>
          <dgm:constr type="ctrY" for="ch" forName="dotNode5" refType="h" fact="0.5961"/>
          <dgm:constr type="h" for="ch" forName="dotNode5" refType="h" fact="0.0218"/>
          <dgm:constr type="w" for="ch" forName="dotNode5" refType="h" refFor="ch" refForName="dotNode5"/>
        </dgm:constrLst>
      </dgm:if>
      <dgm:else name="Name8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4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424"/>
          <dgm:constr type="r" for="ch" forName="txNode3" refType="w" fact="0.33"/>
          <dgm:constr type="h" for="ch" forName="txNode3" refType="h" fact="0.16"/>
          <dgm:constr type="l" for="ch" forName="txNode4" refType="w" fact="0.61"/>
          <dgm:constr type="ctrY" for="ch" forName="txNode4" refType="h" fact="0.4276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218"/>
          <dgm:constr type="r" for="ch" forName="txNode5" refType="w" fact="0.5"/>
          <dgm:constr type="h" for="ch" forName="txNode5" refType="h" fact="0.16"/>
          <dgm:constr type="l" for="ch" forName="txNode6" refType="w" fact="0.71"/>
          <dgm:constr type="ctrY" for="ch" forName="txNode6" refType="h" fact="0.6179"/>
          <dgm:constr type="r" for="ch" forName="txNode6" refType="w"/>
          <dgm:constr type="h" for="ch" forName="txNode6" refType="h" fact="0.16"/>
          <dgm:constr type="l" for="ch" forName="txNode7" refType="w" fact="0.5"/>
          <dgm:constr type="b" for="ch" forName="txNode7" refType="h"/>
          <dgm:constr type="r" for="ch" forName="txNode7" refType="w"/>
          <dgm:constr type="h" for="ch" forName="txNode7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25"/>
          <dgm:constr type="ctrY" for="ch" forName="dotNode3" refType="h" fact="0.3424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05"/>
          <dgm:constr type="ctrY" for="ch" forName="dotNode4" refType="h" fact="0.4276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5742"/>
          <dgm:constr type="ctrY" for="ch" forName="dotNode5" refType="h" fact="0.5218"/>
          <dgm:constr type="h" for="ch" forName="dotNode5" refType="h" fact="0.0218"/>
          <dgm:constr type="w" for="ch" forName="dotNode5" refType="h" refFor="ch" refForName="dotNode5"/>
          <dgm:constr type="ctrX" for="ch" forName="dotNode6" refType="w" fact="0.63"/>
          <dgm:constr type="ctrY" for="ch" forName="dotNode6" refType="h" fact="0.6179"/>
          <dgm:constr type="h" for="ch" forName="dotNode6" refType="h" fact="0.0218"/>
          <dgm:constr type="w" for="ch" forName="dotNode6" refType="h" refFor="ch" refForName="dotNode6"/>
        </dgm:constrLst>
      </dgm:else>
    </dgm:choose>
    <dgm:forEach name="Name9" axis="self" ptType="parTrans">
      <dgm:forEach name="Name10" axis="self" ptType="sibTrans" st="2">
        <dgm:forEach name="dotRepeat" axis="self">
          <dgm:layoutNode name="dotRepeatNode" styleLbl="fgShp">
            <dgm:alg type="sp"/>
            <dgm:shape xmlns:r="http://schemas.openxmlformats.org/officeDocument/2006/relationships" type="ellipse" r:blip="">
              <dgm:adjLst/>
            </dgm:shape>
            <dgm:presOf axis="self"/>
          </dgm:layoutNode>
        </dgm:forEach>
      </dgm:forEach>
    </dgm:forEach>
    <dgm:choose name="Name11">
      <dgm:if name="Name12" axis="ch" ptType="node" func="cnt" op="gte" val="1">
        <dgm:layoutNode name="arrowNode" styleLbl="node1">
          <dgm:alg type="sp"/>
          <dgm:shape xmlns:r="http://schemas.openxmlformats.org/officeDocument/2006/relationships" rot="73.2729" type="swooshArrow" r:blip="">
            <dgm:adjLst>
              <dgm:adj idx="1" val="0.1631"/>
              <dgm:adj idx="2" val="0.3137"/>
            </dgm:adjLst>
          </dgm:shape>
          <dgm:presOf/>
        </dgm:layoutNode>
      </dgm:if>
      <dgm:else name="Name13"/>
    </dgm:choose>
    <dgm:forEach name="Name14" axis="ch" ptType="node" cnt="1">
      <dgm:layoutNode name="txNode1" styleLbl="revTx">
        <dgm:varLst>
          <dgm:bulletEnabled val="1"/>
        </dgm:varLst>
        <dgm:alg type="tx">
          <dgm:param type="txAnchorVert" val="b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2" cnt="1">
      <dgm:layoutNode name="txNode2" styleLbl="revTx">
        <dgm:varLst>
          <dgm:bulletEnabled val="1"/>
        </dgm:varLst>
        <dgm:choose name="Name16">
          <dgm:if name="Name17" axis="self" ptType="node" func="revPos" op="equ" val="1">
            <dgm:alg type="tx">
              <dgm:param type="txAnchorVert" val="t"/>
            </dgm:alg>
          </dgm:if>
          <dgm:if name="Name18" axis="self" ptType="node" func="posOdd" op="equ" val="1">
            <dgm:alg type="tx">
              <dgm:param type="parTxLTRAlign" val="r"/>
              <dgm:param type="parTxRTLAlign" val="r"/>
            </dgm:alg>
          </dgm:if>
          <dgm:else name="Name1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20">
        <dgm:if name="Name21" axis="par ch" ptType="all node" func="cnt" op="neq" val="2">
          <dgm:forEach name="Name22" axis="follow" ptType="sibTrans" cnt="1">
            <dgm:layoutNode name="dotNode2">
              <dgm:alg type="sp"/>
              <dgm:shape xmlns:r="http://schemas.openxmlformats.org/officeDocument/2006/relationships" r:blip="">
                <dgm:adjLst/>
              </dgm:shape>
              <dgm:presOf/>
              <dgm:forEach name="Name23" ref="dotRepeat"/>
            </dgm:layoutNode>
          </dgm:forEach>
        </dgm:if>
        <dgm:else name="Name24"/>
      </dgm:choose>
    </dgm:forEach>
    <dgm:forEach name="Name25" axis="ch" ptType="node" st="3" cnt="1">
      <dgm:layoutNode name="txNode3" styleLbl="revTx">
        <dgm:varLst>
          <dgm:bulletEnabled val="1"/>
        </dgm:varLst>
        <dgm:choose name="Name26">
          <dgm:if name="Name27" axis="self" ptType="node" func="revPos" op="equ" val="1">
            <dgm:alg type="tx">
              <dgm:param type="txAnchorVert" val="t"/>
            </dgm:alg>
          </dgm:if>
          <dgm:if name="Name28" axis="self" ptType="node" func="posOdd" op="equ" val="1">
            <dgm:alg type="tx">
              <dgm:param type="parTxLTRAlign" val="r"/>
              <dgm:param type="parTxRTLAlign" val="r"/>
            </dgm:alg>
          </dgm:if>
          <dgm:else name="Name2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30">
        <dgm:if name="Name31" axis="par ch" ptType="all node" func="cnt" op="neq" val="3">
          <dgm:forEach name="Name32" axis="follow" ptType="sibTrans" cnt="1">
            <dgm:layoutNode name="dotNode3">
              <dgm:alg type="sp"/>
              <dgm:shape xmlns:r="http://schemas.openxmlformats.org/officeDocument/2006/relationships" r:blip="">
                <dgm:adjLst/>
              </dgm:shape>
              <dgm:presOf/>
              <dgm:forEach name="Name33" ref="dotRepeat"/>
            </dgm:layoutNode>
          </dgm:forEach>
        </dgm:if>
        <dgm:else name="Name34"/>
      </dgm:choose>
    </dgm:forEach>
    <dgm:forEach name="Name35" axis="ch" ptType="node" st="4" cnt="1">
      <dgm:layoutNode name="txNode4" styleLbl="revTx">
        <dgm:varLst>
          <dgm:bulletEnabled val="1"/>
        </dgm:varLst>
        <dgm:choose name="Name36">
          <dgm:if name="Name37" axis="self" ptType="node" func="revPos" op="equ" val="1">
            <dgm:alg type="tx">
              <dgm:param type="txAnchorVert" val="t"/>
            </dgm:alg>
          </dgm:if>
          <dgm:if name="Name38" axis="self" ptType="node" func="posOdd" op="equ" val="1">
            <dgm:alg type="tx">
              <dgm:param type="parTxLTRAlign" val="r"/>
              <dgm:param type="parTxRTLAlign" val="r"/>
            </dgm:alg>
          </dgm:if>
          <dgm:else name="Name3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40">
        <dgm:if name="Name41" axis="par ch" ptType="all node" func="cnt" op="neq" val="4">
          <dgm:forEach name="Name42" axis="follow" ptType="sibTrans" cnt="1">
            <dgm:layoutNode name="dotNode4">
              <dgm:alg type="sp"/>
              <dgm:shape xmlns:r="http://schemas.openxmlformats.org/officeDocument/2006/relationships" r:blip="">
                <dgm:adjLst/>
              </dgm:shape>
              <dgm:presOf/>
              <dgm:forEach name="Name43" ref="dotRepeat"/>
            </dgm:layoutNode>
          </dgm:forEach>
        </dgm:if>
        <dgm:else name="Name44"/>
      </dgm:choose>
    </dgm:forEach>
    <dgm:forEach name="Name45" axis="ch" ptType="node" st="5" cnt="1">
      <dgm:layoutNode name="txNode5" styleLbl="revTx">
        <dgm:varLst>
          <dgm:bulletEnabled val="1"/>
        </dgm:varLst>
        <dgm:choose name="Name46">
          <dgm:if name="Name47" axis="self" ptType="node" func="revPos" op="equ" val="1">
            <dgm:alg type="tx">
              <dgm:param type="txAnchorVert" val="t"/>
            </dgm:alg>
          </dgm:if>
          <dgm:if name="Name48" axis="self" ptType="node" func="posOdd" op="equ" val="1">
            <dgm:alg type="tx">
              <dgm:param type="parTxLTRAlign" val="r"/>
              <dgm:param type="parTxRTLAlign" val="r"/>
            </dgm:alg>
          </dgm:if>
          <dgm:else name="Name4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50">
        <dgm:if name="Name51" axis="par ch" ptType="all node" func="cnt" op="neq" val="5">
          <dgm:forEach name="Name52" axis="follow" ptType="sibTrans" cnt="1">
            <dgm:layoutNode name="dotNode5">
              <dgm:alg type="sp"/>
              <dgm:shape xmlns:r="http://schemas.openxmlformats.org/officeDocument/2006/relationships" r:blip="">
                <dgm:adjLst/>
              </dgm:shape>
              <dgm:presOf/>
              <dgm:forEach name="Name53" ref="dotRepeat"/>
            </dgm:layoutNode>
          </dgm:forEach>
        </dgm:if>
        <dgm:else name="Name54"/>
      </dgm:choose>
    </dgm:forEach>
    <dgm:forEach name="Name55" axis="ch" ptType="node" st="6" cnt="1">
      <dgm:layoutNode name="txNode6" styleLbl="revTx">
        <dgm:varLst>
          <dgm:bulletEnabled val="1"/>
        </dgm:varLst>
        <dgm:choose name="Name56">
          <dgm:if name="Name57" axis="self" ptType="node" func="revPos" op="equ" val="1">
            <dgm:alg type="tx">
              <dgm:param type="txAnchorVert" val="t"/>
            </dgm:alg>
          </dgm:if>
          <dgm:if name="Name58" axis="self" ptType="node" func="posOdd" op="equ" val="1">
            <dgm:alg type="tx">
              <dgm:param type="parTxLTRAlign" val="r"/>
              <dgm:param type="parTxRTLAlign" val="r"/>
            </dgm:alg>
          </dgm:if>
          <dgm:else name="Name5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60">
        <dgm:if name="Name61" axis="par ch" ptType="all node" func="cnt" op="neq" val="6">
          <dgm:forEach name="Name62" axis="follow" ptType="sibTrans" cnt="1">
            <dgm:layoutNode name="dotNode6">
              <dgm:alg type="sp"/>
              <dgm:shape xmlns:r="http://schemas.openxmlformats.org/officeDocument/2006/relationships" r:blip="">
                <dgm:adjLst/>
              </dgm:shape>
              <dgm:presOf/>
              <dgm:forEach name="Name63" ref="dotRepeat"/>
            </dgm:layoutNode>
          </dgm:forEach>
        </dgm:if>
        <dgm:else name="Name64"/>
      </dgm:choose>
    </dgm:forEach>
    <dgm:forEach name="Name65" axis="ch" ptType="node" st="7" cnt="1">
      <dgm:layoutNode name="txNode7" styleLbl="revTx">
        <dgm:varLst>
          <dgm:bulletEnabled val="1"/>
        </dgm:varLst>
        <dgm:alg type="tx">
          <dgm:param type="txAnchorVert" val="t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0.11824</cdr:x>
      <cdr:y>0.49319</cdr:y>
    </cdr:from>
    <cdr:to>
      <cdr:x>0.57922</cdr:x>
      <cdr:y>0.57489</cdr:y>
    </cdr:to>
    <cdr:sp macro="" textlink="">
      <cdr:nvSpPr>
        <cdr:cNvPr id="2" name="Левая фигурная скобка 1"/>
        <cdr:cNvSpPr/>
      </cdr:nvSpPr>
      <cdr:spPr>
        <a:xfrm xmlns:a="http://schemas.openxmlformats.org/drawingml/2006/main" rot="16200000">
          <a:off x="1821225" y="392474"/>
          <a:ext cx="257172" cy="2577378"/>
        </a:xfrm>
        <a:prstGeom xmlns:a="http://schemas.openxmlformats.org/drawingml/2006/main" prst="leftBrace">
          <a:avLst>
            <a:gd name="adj1" fmla="val 8333"/>
            <a:gd name="adj2" fmla="val 49641"/>
          </a:avLst>
        </a:prstGeom>
        <a:ln xmlns:a="http://schemas.openxmlformats.org/drawingml/2006/main" w="25400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0.12947</cdr:x>
      <cdr:y>0.06462</cdr:y>
    </cdr:from>
    <cdr:to>
      <cdr:x>0.80743</cdr:x>
      <cdr:y>0.24811</cdr:y>
    </cdr:to>
    <cdr:sp macro="" textlink="">
      <cdr:nvSpPr>
        <cdr:cNvPr id="3" name="Левая фигурная скобка 2"/>
        <cdr:cNvSpPr/>
      </cdr:nvSpPr>
      <cdr:spPr>
        <a:xfrm xmlns:a="http://schemas.openxmlformats.org/drawingml/2006/main" rot="5400000" flipV="1">
          <a:off x="2330389" y="-1403061"/>
          <a:ext cx="577621" cy="3790599"/>
        </a:xfrm>
        <a:prstGeom xmlns:a="http://schemas.openxmlformats.org/drawingml/2006/main" prst="leftBrace">
          <a:avLst>
            <a:gd name="adj1" fmla="val 8333"/>
            <a:gd name="adj2" fmla="val 51712"/>
          </a:avLst>
        </a:prstGeom>
        <a:ln xmlns:a="http://schemas.openxmlformats.org/drawingml/2006/main" w="25400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0.29131</cdr:x>
      <cdr:y>0.56278</cdr:y>
    </cdr:from>
    <cdr:to>
      <cdr:x>0.44463</cdr:x>
      <cdr:y>0.64448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628775" y="1771649"/>
          <a:ext cx="857250" cy="2571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200" b="1"/>
            <a:t>70.</a:t>
          </a:r>
          <a:r>
            <a:rPr lang="ru-RU" sz="1200" b="1"/>
            <a:t>9</a:t>
          </a:r>
          <a:r>
            <a:rPr lang="en-US" sz="1200" b="1"/>
            <a:t>%</a:t>
          </a:r>
          <a:endParaRPr lang="ru-RU" sz="1200" b="1"/>
        </a:p>
      </cdr:txBody>
    </cdr:sp>
  </cdr:relSizeAnchor>
  <cdr:relSizeAnchor xmlns:cdr="http://schemas.openxmlformats.org/drawingml/2006/chartDrawing">
    <cdr:from>
      <cdr:x>0.34516</cdr:x>
      <cdr:y>0</cdr:y>
    </cdr:from>
    <cdr:to>
      <cdr:x>0.60135</cdr:x>
      <cdr:y>0.12601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1929850" y="0"/>
          <a:ext cx="1432411" cy="39668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600" b="1"/>
            <a:t>12.7</a:t>
          </a:r>
          <a:r>
            <a:rPr lang="ru-RU" sz="1600" b="1"/>
            <a:t> тыс. ед.</a:t>
          </a:r>
          <a:endParaRPr lang="en-US" sz="1600" b="1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0.5</cdr:x>
      <cdr:y>0.43678</cdr:y>
    </cdr:from>
    <cdr:to>
      <cdr:x>0.57875</cdr:x>
      <cdr:y>0.50695</cdr:y>
    </cdr:to>
    <cdr:sp macro="" textlink="">
      <cdr:nvSpPr>
        <cdr:cNvPr id="2" name="TextBox 1"/>
        <cdr:cNvSpPr txBox="1"/>
      </cdr:nvSpPr>
      <cdr:spPr>
        <a:xfrm xmlns:a="http://schemas.openxmlformats.org/drawingml/2006/main" flipH="1">
          <a:off x="2286000" y="1792724"/>
          <a:ext cx="360038" cy="2880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none" lIns="104306" tIns="52153" rIns="104306" bIns="52153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1200" b="1" kern="1200" dirty="0" smtClean="0">
              <a:solidFill>
                <a:srgbClr val="005AA9"/>
              </a:solidFill>
              <a:latin typeface="+mj-lt"/>
              <a:ea typeface="+mj-ea"/>
              <a:cs typeface="+mj-cs"/>
            </a:rPr>
            <a:t>2,4</a:t>
          </a:r>
          <a:r>
            <a: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rPr>
            <a:t>%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0.16471</cdr:x>
      <cdr:y>0</cdr:y>
    </cdr:from>
    <cdr:to>
      <cdr:x>0.31765</cdr:x>
      <cdr:y>0.11853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1008112" y="0"/>
          <a:ext cx="936104" cy="384081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0.4</cdr:x>
      <cdr:y>0</cdr:y>
    </cdr:from>
    <cdr:to>
      <cdr:x>0.58824</cdr:x>
      <cdr:y>0.12245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/>
        <a:stretch xmlns:a="http://schemas.openxmlformats.org/drawingml/2006/main">
          <a:fillRect/>
        </a:stretch>
      </cdr:blipFill>
      <cdr:spPr>
        <a:xfrm xmlns:a="http://schemas.openxmlformats.org/drawingml/2006/main">
          <a:off x="2448272" y="0"/>
          <a:ext cx="1152128" cy="432048"/>
        </a:xfrm>
        <a:prstGeom xmlns:a="http://schemas.openxmlformats.org/drawingml/2006/main" prst="rect">
          <a:avLst/>
        </a:prstGeom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22.05.2018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34725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8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7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5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/>
              <a:pPr/>
              <a:t>22.05.2018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/>
              <a:pPr/>
              <a:t>22.05.2018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/>
              <a:pPr/>
              <a:t>22.05.2018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/>
              <a:pPr/>
              <a:t>22.05.2018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/>
              <a:pPr/>
              <a:t>22.05.2018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2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9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3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2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3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2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9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6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6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79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0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0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/>
              <a:pPr/>
              <a:t>22.05.2018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9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89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EDECA-DAED-49E8-AB44-A10369DCE766}" type="datetime1">
              <a:rPr lang="ru-RU" smtClean="0"/>
              <a:pPr/>
              <a:t>22.05.2018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1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  <p:sldLayoutId id="2147483676" r:id="rId16"/>
    <p:sldLayoutId id="2147483689" r:id="rId17"/>
  </p:sldLayoutIdLst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diagramColors" Target="../diagrams/colors2.xml"/><Relationship Id="rId3" Type="http://schemas.openxmlformats.org/officeDocument/2006/relationships/chart" Target="../charts/chart3.xml"/><Relationship Id="rId7" Type="http://schemas.openxmlformats.org/officeDocument/2006/relationships/diagramQuickStyle" Target="../diagrams/quickStyle1.xml"/><Relationship Id="rId12" Type="http://schemas.openxmlformats.org/officeDocument/2006/relationships/diagramQuickStyle" Target="../diagrams/quickStyle2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Relationship Id="rId6" Type="http://schemas.openxmlformats.org/officeDocument/2006/relationships/diagramLayout" Target="../diagrams/layout1.xml"/><Relationship Id="rId11" Type="http://schemas.openxmlformats.org/officeDocument/2006/relationships/diagramLayout" Target="../diagrams/layout2.xml"/><Relationship Id="rId5" Type="http://schemas.openxmlformats.org/officeDocument/2006/relationships/diagramData" Target="../diagrams/data1.xml"/><Relationship Id="rId15" Type="http://schemas.openxmlformats.org/officeDocument/2006/relationships/chart" Target="../charts/chart5.xml"/><Relationship Id="rId10" Type="http://schemas.openxmlformats.org/officeDocument/2006/relationships/diagramData" Target="../diagrams/data2.xml"/><Relationship Id="rId4" Type="http://schemas.openxmlformats.org/officeDocument/2006/relationships/chart" Target="../charts/chart4.xml"/><Relationship Id="rId9" Type="http://schemas.microsoft.com/office/2007/relationships/diagramDrawing" Target="../diagrams/drawing1.xml"/><Relationship Id="rId14" Type="http://schemas.microsoft.com/office/2007/relationships/diagramDrawing" Target="../diagrams/drawin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787776"/>
            <a:ext cx="8278688" cy="1102519"/>
          </a:xfrm>
        </p:spPr>
        <p:txBody>
          <a:bodyPr>
            <a:normAutofit/>
          </a:bodyPr>
          <a:lstStyle/>
          <a:p>
            <a:pPr algn="ctr"/>
            <a:r>
              <a:rPr lang="ru-RU" sz="2200" dirty="0" smtClean="0"/>
              <a:t>«Вопросы налогообложения малого бизнеса»</a:t>
            </a:r>
            <a:endParaRPr lang="ru-RU" sz="2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5776" y="4227934"/>
            <a:ext cx="6400800" cy="1314450"/>
          </a:xfrm>
        </p:spPr>
        <p:txBody>
          <a:bodyPr/>
          <a:lstStyle/>
          <a:p>
            <a:pPr algn="r"/>
            <a:r>
              <a:rPr lang="ru-RU" sz="1600" dirty="0" smtClean="0"/>
              <a:t>Зам. руководителя </a:t>
            </a:r>
            <a:r>
              <a:rPr lang="ru-RU" sz="1600" dirty="0" smtClean="0"/>
              <a:t>Управления </a:t>
            </a:r>
            <a:endParaRPr lang="ru-RU" sz="1600" dirty="0" smtClean="0"/>
          </a:p>
          <a:p>
            <a:pPr algn="r"/>
            <a:r>
              <a:rPr lang="ru-RU" sz="1600" dirty="0" err="1" smtClean="0"/>
              <a:t>Ларькина</a:t>
            </a:r>
            <a:r>
              <a:rPr lang="ru-RU" sz="1600" dirty="0" smtClean="0"/>
              <a:t> Лариса Сергеевна</a:t>
            </a:r>
            <a:endParaRPr lang="en-US" sz="16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2283074" y="1923678"/>
            <a:ext cx="4176464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УФНС России по Республике Алтай</a:t>
            </a:r>
          </a:p>
        </p:txBody>
      </p:sp>
    </p:spTree>
    <p:extLst>
      <p:ext uri="{BB962C8B-B14F-4D97-AF65-F5344CB8AC3E}">
        <p14:creationId xmlns:p14="http://schemas.microsoft.com/office/powerpoint/2010/main" val="54363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sz="1600" dirty="0" smtClean="0"/>
          </a:p>
          <a:p>
            <a:endParaRPr lang="ru-RU" sz="1600" dirty="0" smtClean="0"/>
          </a:p>
          <a:p>
            <a:r>
              <a:rPr lang="ru-RU" sz="1600" dirty="0" smtClean="0"/>
              <a:t>В Едином </a:t>
            </a:r>
            <a:r>
              <a:rPr lang="ru-RU" sz="1600" dirty="0"/>
              <a:t>реестр субъектов малого и среднего </a:t>
            </a:r>
            <a:r>
              <a:rPr lang="ru-RU" sz="1600" dirty="0" smtClean="0"/>
              <a:t>предпринимательства количество:            ИП- 5,8 тыс. чел.;      ЮЛ 3,2 тыс. чел.</a:t>
            </a:r>
          </a:p>
          <a:p>
            <a:pPr marL="627405" indent="-342900">
              <a:buFontTx/>
              <a:buChar char="-"/>
            </a:pPr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9" y="555526"/>
            <a:ext cx="7548638" cy="949427"/>
          </a:xfrm>
        </p:spPr>
        <p:txBody>
          <a:bodyPr/>
          <a:lstStyle/>
          <a:p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900" dirty="0" smtClean="0"/>
              <a:t>Более 70</a:t>
            </a:r>
            <a:r>
              <a:rPr lang="ru-RU" sz="1900" dirty="0"/>
              <a:t>% от общего количества налогоплательщиков состоящих на учете в </a:t>
            </a:r>
            <a:r>
              <a:rPr lang="ru-RU" sz="1900" dirty="0" smtClean="0"/>
              <a:t>УФНС </a:t>
            </a:r>
            <a:r>
              <a:rPr lang="ru-RU" sz="1900" dirty="0"/>
              <a:t>России по Республике </a:t>
            </a:r>
            <a:r>
              <a:rPr lang="ru-RU" sz="1900" dirty="0" smtClean="0"/>
              <a:t>Алтай</a:t>
            </a:r>
            <a:r>
              <a:rPr lang="ru-RU" sz="1900" dirty="0"/>
              <a:t> </a:t>
            </a:r>
            <a:r>
              <a:rPr lang="ru-RU" sz="1900" dirty="0" smtClean="0"/>
              <a:t>субъекты малого бизнеса</a:t>
            </a:r>
            <a:r>
              <a:rPr lang="ru-RU" sz="1900" dirty="0"/>
              <a:t/>
            </a:r>
            <a:br>
              <a:rPr lang="ru-RU" sz="1900" dirty="0"/>
            </a:br>
            <a:endParaRPr lang="ru-RU" sz="19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/>
              <a:t>1</a:t>
            </a:r>
            <a:endParaRPr lang="ru-RU" dirty="0"/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51422085"/>
              </p:ext>
            </p:extLst>
          </p:nvPr>
        </p:nvGraphicFramePr>
        <p:xfrm>
          <a:off x="899592" y="1275606"/>
          <a:ext cx="6912768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3258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2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27584" y="1239602"/>
            <a:ext cx="1656184" cy="2592290"/>
          </a:xfrm>
          <a:prstGeom prst="rect">
            <a:avLst/>
          </a:prstGeom>
          <a:noFill/>
          <a:effectLst>
            <a:glow rad="381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углом 8"/>
          <p:cNvSpPr/>
          <p:nvPr/>
        </p:nvSpPr>
        <p:spPr>
          <a:xfrm>
            <a:off x="1495726" y="1023579"/>
            <a:ext cx="3384376" cy="216023"/>
          </a:xfrm>
          <a:prstGeom prst="bentArrow">
            <a:avLst>
              <a:gd name="adj1" fmla="val 38986"/>
              <a:gd name="adj2" fmla="val 50000"/>
              <a:gd name="adj3" fmla="val 50000"/>
              <a:gd name="adj4" fmla="val 62500"/>
            </a:avLst>
          </a:prstGeom>
          <a:solidFill>
            <a:srgbClr val="005AA9">
              <a:alpha val="0"/>
            </a:srgbClr>
          </a:solidFill>
          <a:effectLst>
            <a:glow rad="38100">
              <a:schemeClr val="accent5">
                <a:satMod val="175000"/>
                <a:alpha val="4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27784" y="1239602"/>
            <a:ext cx="1656184" cy="2592290"/>
          </a:xfrm>
          <a:prstGeom prst="rect">
            <a:avLst/>
          </a:prstGeom>
          <a:noFill/>
          <a:ln>
            <a:solidFill>
              <a:srgbClr val="00B050"/>
            </a:solidFill>
          </a:ln>
          <a:effectLst>
            <a:glow rad="38100">
              <a:srgbClr val="1BF79E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860032" y="339502"/>
            <a:ext cx="3528392" cy="2232248"/>
          </a:xfrm>
          <a:prstGeom prst="rect">
            <a:avLst/>
          </a:prstGeom>
          <a:noFill/>
          <a:effectLst>
            <a:glow rad="381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860032" y="2647952"/>
            <a:ext cx="3528392" cy="2228056"/>
          </a:xfrm>
          <a:prstGeom prst="rect">
            <a:avLst/>
          </a:prstGeom>
          <a:noFill/>
          <a:ln>
            <a:solidFill>
              <a:srgbClr val="00B050"/>
            </a:solidFill>
          </a:ln>
          <a:effectLst>
            <a:glow rad="38100">
              <a:srgbClr val="1BF79E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4283968" y="3147814"/>
            <a:ext cx="576064" cy="216024"/>
          </a:xfrm>
          <a:prstGeom prst="rightArrow">
            <a:avLst/>
          </a:prstGeom>
          <a:noFill/>
          <a:ln>
            <a:solidFill>
              <a:srgbClr val="00B050"/>
            </a:solidFill>
          </a:ln>
          <a:effectLst>
            <a:glow rad="38100">
              <a:srgbClr val="1BF79E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8" name="Диаграмма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17481379"/>
              </p:ext>
            </p:extLst>
          </p:nvPr>
        </p:nvGraphicFramePr>
        <p:xfrm>
          <a:off x="323528" y="729160"/>
          <a:ext cx="4446240" cy="40103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9" name="Диаграмма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9677412"/>
              </p:ext>
            </p:extLst>
          </p:nvPr>
        </p:nvGraphicFramePr>
        <p:xfrm>
          <a:off x="4880102" y="2535747"/>
          <a:ext cx="3508322" cy="2366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0" name="Диаграмма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5026562"/>
              </p:ext>
            </p:extLst>
          </p:nvPr>
        </p:nvGraphicFramePr>
        <p:xfrm>
          <a:off x="4860032" y="374538"/>
          <a:ext cx="3528392" cy="2162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2" name="TextBox 1"/>
          <p:cNvSpPr txBox="1"/>
          <p:nvPr/>
        </p:nvSpPr>
        <p:spPr>
          <a:xfrm rot="10800000" flipV="1">
            <a:off x="2699790" y="1347614"/>
            <a:ext cx="488124" cy="28803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b="1" noProof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2,1</a:t>
            </a: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%</a:t>
            </a: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444260627"/>
              </p:ext>
            </p:extLst>
          </p:nvPr>
        </p:nvGraphicFramePr>
        <p:xfrm>
          <a:off x="-44710" y="2538798"/>
          <a:ext cx="3500586" cy="17234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25" name="Схема 24"/>
          <p:cNvGraphicFramePr/>
          <p:nvPr>
            <p:extLst>
              <p:ext uri="{D42A27DB-BD31-4B8C-83A1-F6EECF244321}">
                <p14:modId xmlns:p14="http://schemas.microsoft.com/office/powerpoint/2010/main" val="2180895470"/>
              </p:ext>
            </p:extLst>
          </p:nvPr>
        </p:nvGraphicFramePr>
        <p:xfrm>
          <a:off x="278570" y="1371638"/>
          <a:ext cx="3500586" cy="17234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51520" y="267494"/>
            <a:ext cx="4320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Количество налогоплательщиков в разрезе применяемых систем налогообложение 2017,2018 </a:t>
            </a:r>
            <a:r>
              <a:rPr lang="ru-RU" sz="1200" dirty="0" err="1"/>
              <a:t>г.г</a:t>
            </a:r>
            <a:r>
              <a:rPr lang="ru-RU" sz="1200" dirty="0"/>
              <a:t>.</a:t>
            </a:r>
          </a:p>
        </p:txBody>
      </p:sp>
      <p:graphicFrame>
        <p:nvGraphicFramePr>
          <p:cNvPr id="16" name="Диаграмма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8296000"/>
              </p:ext>
            </p:extLst>
          </p:nvPr>
        </p:nvGraphicFramePr>
        <p:xfrm>
          <a:off x="4847084" y="339502"/>
          <a:ext cx="3541340" cy="22145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</p:spTree>
    <p:extLst>
      <p:ext uri="{BB962C8B-B14F-4D97-AF65-F5344CB8AC3E}">
        <p14:creationId xmlns:p14="http://schemas.microsoft.com/office/powerpoint/2010/main" val="417654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8" y="558802"/>
            <a:ext cx="7993259" cy="946151"/>
          </a:xfrm>
        </p:spPr>
        <p:txBody>
          <a:bodyPr/>
          <a:lstStyle/>
          <a:p>
            <a:r>
              <a:rPr lang="ru-RU" sz="1600" dirty="0" smtClean="0"/>
              <a:t>Динамика поступлений в консолидированный бюджет республики в разрезе налогов за 2016-2017 </a:t>
            </a:r>
            <a:r>
              <a:rPr lang="ru-RU" sz="1600" dirty="0" err="1" smtClean="0"/>
              <a:t>г.г</a:t>
            </a:r>
            <a:r>
              <a:rPr lang="ru-RU" sz="1600" dirty="0" smtClean="0"/>
              <a:t>., доля  по видам налогов в общих поступлениях (млн. руб.)  </a:t>
            </a:r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/>
              <a:t>3</a:t>
            </a:r>
            <a:endParaRPr lang="ru-RU" dirty="0"/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2564355"/>
              </p:ext>
            </p:extLst>
          </p:nvPr>
        </p:nvGraphicFramePr>
        <p:xfrm>
          <a:off x="1403648" y="1419622"/>
          <a:ext cx="6120680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225056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8996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3730</TotalTime>
  <Words>167</Words>
  <Application>Microsoft Office PowerPoint</Application>
  <PresentationFormat>Экран (16:9)</PresentationFormat>
  <Paragraphs>47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Шаблон 16-9</vt:lpstr>
      <vt:lpstr>«Вопросы налогообложения малого бизнеса»</vt:lpstr>
      <vt:lpstr> Более 70% от общего количества налогоплательщиков состоящих на учете в УФНС России по Республике Алтай субъекты малого бизнеса </vt:lpstr>
      <vt:lpstr>Презентация PowerPoint</vt:lpstr>
      <vt:lpstr>Динамика поступлений в консолидированный бюджет республики в разрезе налогов за 2016-2017 г.г., доля  по видам налогов в общих поступлениях (млн. руб.)  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Лорей Алексей Анатольевич</dc:creator>
  <cp:lastModifiedBy>Ларькина Лариса Сергеевна</cp:lastModifiedBy>
  <cp:revision>160</cp:revision>
  <cp:lastPrinted>2018-05-22T05:19:33Z</cp:lastPrinted>
  <dcterms:created xsi:type="dcterms:W3CDTF">2018-02-02T07:33:04Z</dcterms:created>
  <dcterms:modified xsi:type="dcterms:W3CDTF">2018-05-23T02:13:19Z</dcterms:modified>
</cp:coreProperties>
</file>